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  <a:srgbClr val="CC0000"/>
    <a:srgbClr val="3E0B04"/>
    <a:srgbClr val="D6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4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5E976B-CBE5-4C0C-AB62-804ABC864528}" type="doc">
      <dgm:prSet loTypeId="urn:microsoft.com/office/officeart/2008/layout/HexagonCluster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73A9F140-BCBD-4936-8C59-B17464EDC72B}">
      <dgm:prSet phldrT="[Text]"/>
      <dgm:spPr/>
      <dgm:t>
        <a:bodyPr/>
        <a:lstStyle/>
        <a:p>
          <a:r>
            <a:rPr lang="ro-RO" b="1">
              <a:solidFill>
                <a:srgbClr val="FFFF00"/>
              </a:solidFill>
              <a:latin typeface="Arial Black" panose="020B0A04020102020204" pitchFamily="34" charset="0"/>
            </a:rPr>
            <a:t>CASĂ</a:t>
          </a:r>
          <a:endParaRPr lang="ro-RO" b="1" dirty="0">
            <a:solidFill>
              <a:srgbClr val="FFFF00"/>
            </a:solidFill>
            <a:latin typeface="Arial Black" panose="020B0A04020102020204" pitchFamily="34" charset="0"/>
          </a:endParaRPr>
        </a:p>
      </dgm:t>
    </dgm:pt>
    <dgm:pt modelId="{321A9F28-BC1D-4151-A04B-EC6C985D5AC3}" type="parTrans" cxnId="{BCA956EF-3A57-4595-84BB-EC72700A6200}">
      <dgm:prSet/>
      <dgm:spPr/>
      <dgm:t>
        <a:bodyPr/>
        <a:lstStyle/>
        <a:p>
          <a:endParaRPr lang="ro-RO"/>
        </a:p>
      </dgm:t>
    </dgm:pt>
    <dgm:pt modelId="{AA80412F-6C05-451D-817C-25ABAA4F1D85}" type="sibTrans" cxnId="{BCA956EF-3A57-4595-84BB-EC72700A6200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  <dgm:t>
        <a:bodyPr/>
        <a:lstStyle/>
        <a:p>
          <a:endParaRPr lang="ro-RO"/>
        </a:p>
      </dgm:t>
    </dgm:pt>
    <dgm:pt modelId="{2BEBAEBB-6A63-43CE-9C38-DB38AAEFCFC8}">
      <dgm:prSet/>
      <dgm:spPr/>
      <dgm:t>
        <a:bodyPr/>
        <a:lstStyle/>
        <a:p>
          <a:r>
            <a:rPr lang="ro-RO" b="1" dirty="0">
              <a:solidFill>
                <a:srgbClr val="FFFF00"/>
              </a:solidFill>
              <a:latin typeface="Arial Black" panose="020B0A04020102020204" pitchFamily="34" charset="0"/>
            </a:rPr>
            <a:t>CĂTRE</a:t>
          </a:r>
        </a:p>
      </dgm:t>
    </dgm:pt>
    <dgm:pt modelId="{1B00D238-AAEC-49D3-9935-B684FABD2320}" type="parTrans" cxnId="{F32B94E9-40D2-4E9A-AB8F-565D5B2B44D1}">
      <dgm:prSet/>
      <dgm:spPr/>
      <dgm:t>
        <a:bodyPr/>
        <a:lstStyle/>
        <a:p>
          <a:endParaRPr lang="ro-RO"/>
        </a:p>
      </dgm:t>
    </dgm:pt>
    <dgm:pt modelId="{7E0C6F3F-B139-4866-9D07-DD9C534DF097}" type="sibTrans" cxnId="{F32B94E9-40D2-4E9A-AB8F-565D5B2B44D1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  <dgm:t>
        <a:bodyPr/>
        <a:lstStyle/>
        <a:p>
          <a:endParaRPr lang="ro-RO"/>
        </a:p>
      </dgm:t>
    </dgm:pt>
    <dgm:pt modelId="{7E05EE82-3A85-4DB3-9ECC-7F9754CDFC45}">
      <dgm:prSet/>
      <dgm:spPr/>
      <dgm:t>
        <a:bodyPr/>
        <a:lstStyle/>
        <a:p>
          <a:r>
            <a:rPr lang="ro-RO" b="1" dirty="0">
              <a:solidFill>
                <a:srgbClr val="FFFF00"/>
              </a:solidFill>
              <a:latin typeface="Arial Black" panose="020B0A04020102020204" pitchFamily="34" charset="0"/>
            </a:rPr>
            <a:t>DRUMUL</a:t>
          </a:r>
        </a:p>
      </dgm:t>
    </dgm:pt>
    <dgm:pt modelId="{0358AB5C-0AFC-4E40-A85E-F4EFAB239399}" type="parTrans" cxnId="{FDFE8D1A-A878-497F-AC42-F3894BF1FCC4}">
      <dgm:prSet/>
      <dgm:spPr/>
      <dgm:t>
        <a:bodyPr/>
        <a:lstStyle/>
        <a:p>
          <a:endParaRPr lang="ro-RO"/>
        </a:p>
      </dgm:t>
    </dgm:pt>
    <dgm:pt modelId="{1940171D-F613-4CAF-AF5D-D6B96718E797}" type="sibTrans" cxnId="{FDFE8D1A-A878-497F-AC42-F3894BF1FCC4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  <dgm:t>
        <a:bodyPr/>
        <a:lstStyle/>
        <a:p>
          <a:endParaRPr lang="ro-RO"/>
        </a:p>
      </dgm:t>
    </dgm:pt>
    <dgm:pt modelId="{FFC61902-A57E-42BC-BE9B-D47A4D7F53DE}" type="pres">
      <dgm:prSet presAssocID="{935E976B-CBE5-4C0C-AB62-804ABC864528}" presName="Name0" presStyleCnt="0">
        <dgm:presLayoutVars>
          <dgm:chMax val="21"/>
          <dgm:chPref val="21"/>
        </dgm:presLayoutVars>
      </dgm:prSet>
      <dgm:spPr/>
    </dgm:pt>
    <dgm:pt modelId="{32086780-2FAE-4145-A4DA-F8D5CFC08183}" type="pres">
      <dgm:prSet presAssocID="{73A9F140-BCBD-4936-8C59-B17464EDC72B}" presName="text1" presStyleCnt="0"/>
      <dgm:spPr/>
    </dgm:pt>
    <dgm:pt modelId="{29AFC0B1-9C3B-46C6-94C7-8205327BF591}" type="pres">
      <dgm:prSet presAssocID="{73A9F140-BCBD-4936-8C59-B17464EDC72B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6361B81-DC08-4A46-9D7D-E5A493946A1B}" type="pres">
      <dgm:prSet presAssocID="{73A9F140-BCBD-4936-8C59-B17464EDC72B}" presName="textaccent1" presStyleCnt="0"/>
      <dgm:spPr/>
    </dgm:pt>
    <dgm:pt modelId="{8D521C8F-2E0C-4D5F-858E-D93A1D4BA05D}" type="pres">
      <dgm:prSet presAssocID="{73A9F140-BCBD-4936-8C59-B17464EDC72B}" presName="accentRepeatNode" presStyleLbl="solidAlignAcc1" presStyleIdx="0" presStyleCnt="6"/>
      <dgm:spPr/>
    </dgm:pt>
    <dgm:pt modelId="{578168F5-8C19-442B-913E-183F4F152543}" type="pres">
      <dgm:prSet presAssocID="{AA80412F-6C05-451D-817C-25ABAA4F1D85}" presName="image1" presStyleCnt="0"/>
      <dgm:spPr/>
    </dgm:pt>
    <dgm:pt modelId="{FFDAA2B4-D824-4898-84AA-DE9F2E9B0012}" type="pres">
      <dgm:prSet presAssocID="{AA80412F-6C05-451D-817C-25ABAA4F1D85}" presName="imageRepeatNode" presStyleLbl="alignAcc1" presStyleIdx="0" presStyleCnt="3"/>
      <dgm:spPr/>
    </dgm:pt>
    <dgm:pt modelId="{B0ABE115-A6C1-4F90-ACF3-23E51FE6CF6D}" type="pres">
      <dgm:prSet presAssocID="{AA80412F-6C05-451D-817C-25ABAA4F1D85}" presName="imageaccent1" presStyleCnt="0"/>
      <dgm:spPr/>
    </dgm:pt>
    <dgm:pt modelId="{FCD3CDE5-C937-4A88-907E-8DFA8A0B026C}" type="pres">
      <dgm:prSet presAssocID="{AA80412F-6C05-451D-817C-25ABAA4F1D85}" presName="accentRepeatNode" presStyleLbl="solidAlignAcc1" presStyleIdx="1" presStyleCnt="6"/>
      <dgm:spPr/>
    </dgm:pt>
    <dgm:pt modelId="{8420FAE9-E7B8-49A2-8300-10BDFEB1915F}" type="pres">
      <dgm:prSet presAssocID="{2BEBAEBB-6A63-43CE-9C38-DB38AAEFCFC8}" presName="text2" presStyleCnt="0"/>
      <dgm:spPr/>
    </dgm:pt>
    <dgm:pt modelId="{D8BA2DE2-A20D-4243-8989-CF2F34095A4D}" type="pres">
      <dgm:prSet presAssocID="{2BEBAEBB-6A63-43CE-9C38-DB38AAEFCFC8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47C6F54-A235-4CAA-8EAC-05008D4C5045}" type="pres">
      <dgm:prSet presAssocID="{2BEBAEBB-6A63-43CE-9C38-DB38AAEFCFC8}" presName="textaccent2" presStyleCnt="0"/>
      <dgm:spPr/>
    </dgm:pt>
    <dgm:pt modelId="{694ED129-94F8-4DE3-9BB7-078BF1F8C839}" type="pres">
      <dgm:prSet presAssocID="{2BEBAEBB-6A63-43CE-9C38-DB38AAEFCFC8}" presName="accentRepeatNode" presStyleLbl="solidAlignAcc1" presStyleIdx="2" presStyleCnt="6"/>
      <dgm:spPr/>
    </dgm:pt>
    <dgm:pt modelId="{A44C85F9-A423-4A70-9A73-AE8F06E2243D}" type="pres">
      <dgm:prSet presAssocID="{7E0C6F3F-B139-4866-9D07-DD9C534DF097}" presName="image2" presStyleCnt="0"/>
      <dgm:spPr/>
    </dgm:pt>
    <dgm:pt modelId="{644CF575-D974-4AE8-8246-93F6C9E4D62F}" type="pres">
      <dgm:prSet presAssocID="{7E0C6F3F-B139-4866-9D07-DD9C534DF097}" presName="imageRepeatNode" presStyleLbl="alignAcc1" presStyleIdx="1" presStyleCnt="3"/>
      <dgm:spPr/>
    </dgm:pt>
    <dgm:pt modelId="{DE1A8E82-E0AF-40B6-BB17-8D04D8C0CB70}" type="pres">
      <dgm:prSet presAssocID="{7E0C6F3F-B139-4866-9D07-DD9C534DF097}" presName="imageaccent2" presStyleCnt="0"/>
      <dgm:spPr/>
    </dgm:pt>
    <dgm:pt modelId="{A24A90D6-11EB-4953-A4BC-488DF2B716F4}" type="pres">
      <dgm:prSet presAssocID="{7E0C6F3F-B139-4866-9D07-DD9C534DF097}" presName="accentRepeatNode" presStyleLbl="solidAlignAcc1" presStyleIdx="3" presStyleCnt="6"/>
      <dgm:spPr/>
    </dgm:pt>
    <dgm:pt modelId="{FE2DD7B9-224B-4691-84F1-3A343E36453D}" type="pres">
      <dgm:prSet presAssocID="{7E05EE82-3A85-4DB3-9ECC-7F9754CDFC45}" presName="text3" presStyleCnt="0"/>
      <dgm:spPr/>
    </dgm:pt>
    <dgm:pt modelId="{6FB0170C-8849-4F82-AB39-C5710FABD656}" type="pres">
      <dgm:prSet presAssocID="{7E05EE82-3A85-4DB3-9ECC-7F9754CDFC45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8C7CDAD5-0DE5-4E7E-BD6F-95E56677275E}" type="pres">
      <dgm:prSet presAssocID="{7E05EE82-3A85-4DB3-9ECC-7F9754CDFC45}" presName="textaccent3" presStyleCnt="0"/>
      <dgm:spPr/>
    </dgm:pt>
    <dgm:pt modelId="{37E95DA6-12AE-40EA-A264-3ACA01E34EA4}" type="pres">
      <dgm:prSet presAssocID="{7E05EE82-3A85-4DB3-9ECC-7F9754CDFC45}" presName="accentRepeatNode" presStyleLbl="solidAlignAcc1" presStyleIdx="4" presStyleCnt="6"/>
      <dgm:spPr/>
    </dgm:pt>
    <dgm:pt modelId="{AC7B95A3-0B4D-41CC-8A83-2390CA81E4A4}" type="pres">
      <dgm:prSet presAssocID="{1940171D-F613-4CAF-AF5D-D6B96718E797}" presName="image3" presStyleCnt="0"/>
      <dgm:spPr/>
    </dgm:pt>
    <dgm:pt modelId="{9EE13C22-B342-41AE-A42A-299EF146A9F4}" type="pres">
      <dgm:prSet presAssocID="{1940171D-F613-4CAF-AF5D-D6B96718E797}" presName="imageRepeatNode" presStyleLbl="alignAcc1" presStyleIdx="2" presStyleCnt="3"/>
      <dgm:spPr/>
    </dgm:pt>
    <dgm:pt modelId="{1171921C-DB19-4707-BD8B-B4AA04DDA64F}" type="pres">
      <dgm:prSet presAssocID="{1940171D-F613-4CAF-AF5D-D6B96718E797}" presName="imageaccent3" presStyleCnt="0"/>
      <dgm:spPr/>
    </dgm:pt>
    <dgm:pt modelId="{4C2C8EC0-BD8E-46F1-A7AE-74DD3F8A1D68}" type="pres">
      <dgm:prSet presAssocID="{1940171D-F613-4CAF-AF5D-D6B96718E797}" presName="accentRepeatNode" presStyleLbl="solidAlignAcc1" presStyleIdx="5" presStyleCnt="6"/>
      <dgm:spPr/>
    </dgm:pt>
  </dgm:ptLst>
  <dgm:cxnLst>
    <dgm:cxn modelId="{FDFE8D1A-A878-497F-AC42-F3894BF1FCC4}" srcId="{935E976B-CBE5-4C0C-AB62-804ABC864528}" destId="{7E05EE82-3A85-4DB3-9ECC-7F9754CDFC45}" srcOrd="2" destOrd="0" parTransId="{0358AB5C-0AFC-4E40-A85E-F4EFAB239399}" sibTransId="{1940171D-F613-4CAF-AF5D-D6B96718E797}"/>
    <dgm:cxn modelId="{2D8DDB1D-C154-4708-8A30-71BC2BE256C2}" type="presOf" srcId="{2BEBAEBB-6A63-43CE-9C38-DB38AAEFCFC8}" destId="{D8BA2DE2-A20D-4243-8989-CF2F34095A4D}" srcOrd="0" destOrd="0" presId="urn:microsoft.com/office/officeart/2008/layout/HexagonCluster"/>
    <dgm:cxn modelId="{4A213267-3686-4B2D-9A6B-FAF90D6E4549}" type="presOf" srcId="{1940171D-F613-4CAF-AF5D-D6B96718E797}" destId="{9EE13C22-B342-41AE-A42A-299EF146A9F4}" srcOrd="0" destOrd="0" presId="urn:microsoft.com/office/officeart/2008/layout/HexagonCluster"/>
    <dgm:cxn modelId="{2AEB887D-EB9B-44F2-AF9D-0F7FB335C159}" type="presOf" srcId="{7E0C6F3F-B139-4866-9D07-DD9C534DF097}" destId="{644CF575-D974-4AE8-8246-93F6C9E4D62F}" srcOrd="0" destOrd="0" presId="urn:microsoft.com/office/officeart/2008/layout/HexagonCluster"/>
    <dgm:cxn modelId="{DE2EE894-700C-4C45-B182-673C0624E1C2}" type="presOf" srcId="{7E05EE82-3A85-4DB3-9ECC-7F9754CDFC45}" destId="{6FB0170C-8849-4F82-AB39-C5710FABD656}" srcOrd="0" destOrd="0" presId="urn:microsoft.com/office/officeart/2008/layout/HexagonCluster"/>
    <dgm:cxn modelId="{0970C799-3ADD-4239-B286-C64ED66EB464}" type="presOf" srcId="{AA80412F-6C05-451D-817C-25ABAA4F1D85}" destId="{FFDAA2B4-D824-4898-84AA-DE9F2E9B0012}" srcOrd="0" destOrd="0" presId="urn:microsoft.com/office/officeart/2008/layout/HexagonCluster"/>
    <dgm:cxn modelId="{3604D3E3-1EC2-486D-967B-3D329DB54B1F}" type="presOf" srcId="{935E976B-CBE5-4C0C-AB62-804ABC864528}" destId="{FFC61902-A57E-42BC-BE9B-D47A4D7F53DE}" srcOrd="0" destOrd="0" presId="urn:microsoft.com/office/officeart/2008/layout/HexagonCluster"/>
    <dgm:cxn modelId="{E18EC1E5-1BEB-4264-9DC7-CDEBA6EA9B43}" type="presOf" srcId="{73A9F140-BCBD-4936-8C59-B17464EDC72B}" destId="{29AFC0B1-9C3B-46C6-94C7-8205327BF591}" srcOrd="0" destOrd="0" presId="urn:microsoft.com/office/officeart/2008/layout/HexagonCluster"/>
    <dgm:cxn modelId="{F32B94E9-40D2-4E9A-AB8F-565D5B2B44D1}" srcId="{935E976B-CBE5-4C0C-AB62-804ABC864528}" destId="{2BEBAEBB-6A63-43CE-9C38-DB38AAEFCFC8}" srcOrd="1" destOrd="0" parTransId="{1B00D238-AAEC-49D3-9935-B684FABD2320}" sibTransId="{7E0C6F3F-B139-4866-9D07-DD9C534DF097}"/>
    <dgm:cxn modelId="{BCA956EF-3A57-4595-84BB-EC72700A6200}" srcId="{935E976B-CBE5-4C0C-AB62-804ABC864528}" destId="{73A9F140-BCBD-4936-8C59-B17464EDC72B}" srcOrd="0" destOrd="0" parTransId="{321A9F28-BC1D-4151-A04B-EC6C985D5AC3}" sibTransId="{AA80412F-6C05-451D-817C-25ABAA4F1D85}"/>
    <dgm:cxn modelId="{2E8BD9D5-ED87-46EA-9C85-27E159D721C0}" type="presParOf" srcId="{FFC61902-A57E-42BC-BE9B-D47A4D7F53DE}" destId="{32086780-2FAE-4145-A4DA-F8D5CFC08183}" srcOrd="0" destOrd="0" presId="urn:microsoft.com/office/officeart/2008/layout/HexagonCluster"/>
    <dgm:cxn modelId="{1D7DEE24-B09B-4E1E-84AE-B596216281D1}" type="presParOf" srcId="{32086780-2FAE-4145-A4DA-F8D5CFC08183}" destId="{29AFC0B1-9C3B-46C6-94C7-8205327BF591}" srcOrd="0" destOrd="0" presId="urn:microsoft.com/office/officeart/2008/layout/HexagonCluster"/>
    <dgm:cxn modelId="{2E4A86C9-EDFD-4C02-B586-B0982B685881}" type="presParOf" srcId="{FFC61902-A57E-42BC-BE9B-D47A4D7F53DE}" destId="{F6361B81-DC08-4A46-9D7D-E5A493946A1B}" srcOrd="1" destOrd="0" presId="urn:microsoft.com/office/officeart/2008/layout/HexagonCluster"/>
    <dgm:cxn modelId="{6CDB6655-3204-44CA-A37C-CD5B62AEB189}" type="presParOf" srcId="{F6361B81-DC08-4A46-9D7D-E5A493946A1B}" destId="{8D521C8F-2E0C-4D5F-858E-D93A1D4BA05D}" srcOrd="0" destOrd="0" presId="urn:microsoft.com/office/officeart/2008/layout/HexagonCluster"/>
    <dgm:cxn modelId="{1B03DE4F-9C65-414F-9FF5-2A2690264274}" type="presParOf" srcId="{FFC61902-A57E-42BC-BE9B-D47A4D7F53DE}" destId="{578168F5-8C19-442B-913E-183F4F152543}" srcOrd="2" destOrd="0" presId="urn:microsoft.com/office/officeart/2008/layout/HexagonCluster"/>
    <dgm:cxn modelId="{4072F59B-983D-42CF-B7EE-1E4276166368}" type="presParOf" srcId="{578168F5-8C19-442B-913E-183F4F152543}" destId="{FFDAA2B4-D824-4898-84AA-DE9F2E9B0012}" srcOrd="0" destOrd="0" presId="urn:microsoft.com/office/officeart/2008/layout/HexagonCluster"/>
    <dgm:cxn modelId="{FC7FFCCF-13FA-461B-A172-2E9C741BE969}" type="presParOf" srcId="{FFC61902-A57E-42BC-BE9B-D47A4D7F53DE}" destId="{B0ABE115-A6C1-4F90-ACF3-23E51FE6CF6D}" srcOrd="3" destOrd="0" presId="urn:microsoft.com/office/officeart/2008/layout/HexagonCluster"/>
    <dgm:cxn modelId="{AE82345C-9758-493C-A358-60E812E49068}" type="presParOf" srcId="{B0ABE115-A6C1-4F90-ACF3-23E51FE6CF6D}" destId="{FCD3CDE5-C937-4A88-907E-8DFA8A0B026C}" srcOrd="0" destOrd="0" presId="urn:microsoft.com/office/officeart/2008/layout/HexagonCluster"/>
    <dgm:cxn modelId="{92A077C3-6BC5-4945-8973-2193BB323DB8}" type="presParOf" srcId="{FFC61902-A57E-42BC-BE9B-D47A4D7F53DE}" destId="{8420FAE9-E7B8-49A2-8300-10BDFEB1915F}" srcOrd="4" destOrd="0" presId="urn:microsoft.com/office/officeart/2008/layout/HexagonCluster"/>
    <dgm:cxn modelId="{6B39DB62-AE60-408E-9E32-1DAED631A50D}" type="presParOf" srcId="{8420FAE9-E7B8-49A2-8300-10BDFEB1915F}" destId="{D8BA2DE2-A20D-4243-8989-CF2F34095A4D}" srcOrd="0" destOrd="0" presId="urn:microsoft.com/office/officeart/2008/layout/HexagonCluster"/>
    <dgm:cxn modelId="{9CED9BF9-B869-4E7D-87A0-5AE40E51F200}" type="presParOf" srcId="{FFC61902-A57E-42BC-BE9B-D47A4D7F53DE}" destId="{847C6F54-A235-4CAA-8EAC-05008D4C5045}" srcOrd="5" destOrd="0" presId="urn:microsoft.com/office/officeart/2008/layout/HexagonCluster"/>
    <dgm:cxn modelId="{D964683C-EFEF-489E-9002-FE1E6F876993}" type="presParOf" srcId="{847C6F54-A235-4CAA-8EAC-05008D4C5045}" destId="{694ED129-94F8-4DE3-9BB7-078BF1F8C839}" srcOrd="0" destOrd="0" presId="urn:microsoft.com/office/officeart/2008/layout/HexagonCluster"/>
    <dgm:cxn modelId="{63148FFF-7BB2-4EF2-8960-0836A7516CD5}" type="presParOf" srcId="{FFC61902-A57E-42BC-BE9B-D47A4D7F53DE}" destId="{A44C85F9-A423-4A70-9A73-AE8F06E2243D}" srcOrd="6" destOrd="0" presId="urn:microsoft.com/office/officeart/2008/layout/HexagonCluster"/>
    <dgm:cxn modelId="{6355AC76-CF78-4542-9D31-792AA0D3CED5}" type="presParOf" srcId="{A44C85F9-A423-4A70-9A73-AE8F06E2243D}" destId="{644CF575-D974-4AE8-8246-93F6C9E4D62F}" srcOrd="0" destOrd="0" presId="urn:microsoft.com/office/officeart/2008/layout/HexagonCluster"/>
    <dgm:cxn modelId="{6CF42B4C-E42B-4514-95B5-BF3B48C6B961}" type="presParOf" srcId="{FFC61902-A57E-42BC-BE9B-D47A4D7F53DE}" destId="{DE1A8E82-E0AF-40B6-BB17-8D04D8C0CB70}" srcOrd="7" destOrd="0" presId="urn:microsoft.com/office/officeart/2008/layout/HexagonCluster"/>
    <dgm:cxn modelId="{8EC6FD3E-186B-4A99-BC76-3EF473EA9911}" type="presParOf" srcId="{DE1A8E82-E0AF-40B6-BB17-8D04D8C0CB70}" destId="{A24A90D6-11EB-4953-A4BC-488DF2B716F4}" srcOrd="0" destOrd="0" presId="urn:microsoft.com/office/officeart/2008/layout/HexagonCluster"/>
    <dgm:cxn modelId="{ED21D00C-FD5F-4E49-9EB5-9B5F33E139C0}" type="presParOf" srcId="{FFC61902-A57E-42BC-BE9B-D47A4D7F53DE}" destId="{FE2DD7B9-224B-4691-84F1-3A343E36453D}" srcOrd="8" destOrd="0" presId="urn:microsoft.com/office/officeart/2008/layout/HexagonCluster"/>
    <dgm:cxn modelId="{1BD7EE7E-72CD-4F4C-90BE-F9E402ED1081}" type="presParOf" srcId="{FE2DD7B9-224B-4691-84F1-3A343E36453D}" destId="{6FB0170C-8849-4F82-AB39-C5710FABD656}" srcOrd="0" destOrd="0" presId="urn:microsoft.com/office/officeart/2008/layout/HexagonCluster"/>
    <dgm:cxn modelId="{27063868-5AE6-4739-B527-0D87479F0DA8}" type="presParOf" srcId="{FFC61902-A57E-42BC-BE9B-D47A4D7F53DE}" destId="{8C7CDAD5-0DE5-4E7E-BD6F-95E56677275E}" srcOrd="9" destOrd="0" presId="urn:microsoft.com/office/officeart/2008/layout/HexagonCluster"/>
    <dgm:cxn modelId="{F1A518DD-949E-47BC-BF9B-D24278A9A9E3}" type="presParOf" srcId="{8C7CDAD5-0DE5-4E7E-BD6F-95E56677275E}" destId="{37E95DA6-12AE-40EA-A264-3ACA01E34EA4}" srcOrd="0" destOrd="0" presId="urn:microsoft.com/office/officeart/2008/layout/HexagonCluster"/>
    <dgm:cxn modelId="{9EC56021-428C-4737-8753-3ABD6017364C}" type="presParOf" srcId="{FFC61902-A57E-42BC-BE9B-D47A4D7F53DE}" destId="{AC7B95A3-0B4D-41CC-8A83-2390CA81E4A4}" srcOrd="10" destOrd="0" presId="urn:microsoft.com/office/officeart/2008/layout/HexagonCluster"/>
    <dgm:cxn modelId="{EE0FA321-BA4A-4106-B0B4-46E1C264B57F}" type="presParOf" srcId="{AC7B95A3-0B4D-41CC-8A83-2390CA81E4A4}" destId="{9EE13C22-B342-41AE-A42A-299EF146A9F4}" srcOrd="0" destOrd="0" presId="urn:microsoft.com/office/officeart/2008/layout/HexagonCluster"/>
    <dgm:cxn modelId="{63576798-35CD-4AFA-93DA-15F82ABC4D13}" type="presParOf" srcId="{FFC61902-A57E-42BC-BE9B-D47A4D7F53DE}" destId="{1171921C-DB19-4707-BD8B-B4AA04DDA64F}" srcOrd="11" destOrd="0" presId="urn:microsoft.com/office/officeart/2008/layout/HexagonCluster"/>
    <dgm:cxn modelId="{731A1928-282F-4B7E-B567-60EA8DADB077}" type="presParOf" srcId="{1171921C-DB19-4707-BD8B-B4AA04DDA64F}" destId="{4C2C8EC0-BD8E-46F1-A7AE-74DD3F8A1D68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FC0B1-9C3B-46C6-94C7-8205327BF591}">
      <dsp:nvSpPr>
        <dsp:cNvPr id="0" name=""/>
        <dsp:cNvSpPr/>
      </dsp:nvSpPr>
      <dsp:spPr>
        <a:xfrm>
          <a:off x="2847037" y="3450398"/>
          <a:ext cx="2437243" cy="210132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700" b="1" kern="1200">
              <a:solidFill>
                <a:srgbClr val="FFFF00"/>
              </a:solidFill>
              <a:latin typeface="Arial Black" panose="020B0A04020102020204" pitchFamily="34" charset="0"/>
            </a:rPr>
            <a:t>CASĂ</a:t>
          </a:r>
          <a:endParaRPr lang="ro-RO" sz="2700" b="1" kern="1200" dirty="0">
            <a:solidFill>
              <a:srgbClr val="FFFF00"/>
            </a:solidFill>
            <a:latin typeface="Arial Black" panose="020B0A04020102020204" pitchFamily="34" charset="0"/>
          </a:endParaRPr>
        </a:p>
      </dsp:txBody>
      <dsp:txXfrm>
        <a:off x="3225251" y="3776485"/>
        <a:ext cx="1680815" cy="1449155"/>
      </dsp:txXfrm>
    </dsp:sp>
    <dsp:sp modelId="{8D521C8F-2E0C-4D5F-858E-D93A1D4BA05D}">
      <dsp:nvSpPr>
        <dsp:cNvPr id="0" name=""/>
        <dsp:cNvSpPr/>
      </dsp:nvSpPr>
      <dsp:spPr>
        <a:xfrm>
          <a:off x="2910353" y="4378092"/>
          <a:ext cx="285356" cy="24594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AA2B4-D824-4898-84AA-DE9F2E9B0012}">
      <dsp:nvSpPr>
        <dsp:cNvPr id="0" name=""/>
        <dsp:cNvSpPr/>
      </dsp:nvSpPr>
      <dsp:spPr>
        <a:xfrm>
          <a:off x="763671" y="2321732"/>
          <a:ext cx="2437243" cy="210132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D3CDE5-C937-4A88-907E-8DFA8A0B026C}">
      <dsp:nvSpPr>
        <dsp:cNvPr id="0" name=""/>
        <dsp:cNvSpPr/>
      </dsp:nvSpPr>
      <dsp:spPr>
        <a:xfrm>
          <a:off x="2422904" y="4145475"/>
          <a:ext cx="285356" cy="24594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BA2DE2-A20D-4243-8989-CF2F34095A4D}">
      <dsp:nvSpPr>
        <dsp:cNvPr id="0" name=""/>
        <dsp:cNvSpPr/>
      </dsp:nvSpPr>
      <dsp:spPr>
        <a:xfrm>
          <a:off x="4923464" y="2296749"/>
          <a:ext cx="2437243" cy="210132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700" b="1" kern="1200" dirty="0">
              <a:solidFill>
                <a:srgbClr val="FFFF00"/>
              </a:solidFill>
              <a:latin typeface="Arial Black" panose="020B0A04020102020204" pitchFamily="34" charset="0"/>
            </a:rPr>
            <a:t>CĂTRE</a:t>
          </a:r>
        </a:p>
      </dsp:txBody>
      <dsp:txXfrm>
        <a:off x="5301678" y="2622836"/>
        <a:ext cx="1680815" cy="1449155"/>
      </dsp:txXfrm>
    </dsp:sp>
    <dsp:sp modelId="{694ED129-94F8-4DE3-9BB7-078BF1F8C839}">
      <dsp:nvSpPr>
        <dsp:cNvPr id="0" name=""/>
        <dsp:cNvSpPr/>
      </dsp:nvSpPr>
      <dsp:spPr>
        <a:xfrm>
          <a:off x="6589637" y="4118271"/>
          <a:ext cx="285356" cy="24594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4CF575-D974-4AE8-8246-93F6C9E4D62F}">
      <dsp:nvSpPr>
        <dsp:cNvPr id="0" name=""/>
        <dsp:cNvSpPr/>
      </dsp:nvSpPr>
      <dsp:spPr>
        <a:xfrm>
          <a:off x="6999892" y="3450398"/>
          <a:ext cx="2437243" cy="210132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4A90D6-11EB-4953-A4BC-488DF2B716F4}">
      <dsp:nvSpPr>
        <dsp:cNvPr id="0" name=""/>
        <dsp:cNvSpPr/>
      </dsp:nvSpPr>
      <dsp:spPr>
        <a:xfrm>
          <a:off x="7063208" y="4378092"/>
          <a:ext cx="285356" cy="24594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0170C-8849-4F82-AB39-C5710FABD656}">
      <dsp:nvSpPr>
        <dsp:cNvPr id="0" name=""/>
        <dsp:cNvSpPr/>
      </dsp:nvSpPr>
      <dsp:spPr>
        <a:xfrm>
          <a:off x="2847037" y="1148097"/>
          <a:ext cx="2437243" cy="210132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4290" rIns="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700" b="1" kern="1200" dirty="0">
              <a:solidFill>
                <a:srgbClr val="FFFF00"/>
              </a:solidFill>
              <a:latin typeface="Arial Black" panose="020B0A04020102020204" pitchFamily="34" charset="0"/>
            </a:rPr>
            <a:t>DRUMUL</a:t>
          </a:r>
        </a:p>
      </dsp:txBody>
      <dsp:txXfrm>
        <a:off x="3225251" y="1474184"/>
        <a:ext cx="1680815" cy="1449155"/>
      </dsp:txXfrm>
    </dsp:sp>
    <dsp:sp modelId="{37E95DA6-12AE-40EA-A264-3ACA01E34EA4}">
      <dsp:nvSpPr>
        <dsp:cNvPr id="0" name=""/>
        <dsp:cNvSpPr/>
      </dsp:nvSpPr>
      <dsp:spPr>
        <a:xfrm>
          <a:off x="4499332" y="1193621"/>
          <a:ext cx="285356" cy="24594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13C22-B342-41AE-A42A-299EF146A9F4}">
      <dsp:nvSpPr>
        <dsp:cNvPr id="0" name=""/>
        <dsp:cNvSpPr/>
      </dsp:nvSpPr>
      <dsp:spPr>
        <a:xfrm>
          <a:off x="4923464" y="0"/>
          <a:ext cx="2437243" cy="2101329"/>
        </a:xfrm>
        <a:prstGeom prst="hexagon">
          <a:avLst>
            <a:gd name="adj" fmla="val 25000"/>
            <a:gd name="vf" fmla="val 11547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2C8EC0-BD8E-46F1-A7AE-74DD3F8A1D68}">
      <dsp:nvSpPr>
        <dsp:cNvPr id="0" name=""/>
        <dsp:cNvSpPr/>
      </dsp:nvSpPr>
      <dsp:spPr>
        <a:xfrm>
          <a:off x="4995454" y="922697"/>
          <a:ext cx="285356" cy="24594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609"/>
            <a:ext cx="9601200" cy="34759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3366356"/>
            <a:ext cx="7680960" cy="3406846"/>
          </a:xfrm>
        </p:spPr>
        <p:txBody>
          <a:bodyPr anchor="b">
            <a:normAutofit/>
          </a:bodyPr>
          <a:lstStyle>
            <a:lvl1pPr algn="l">
              <a:defRPr sz="63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6780109"/>
            <a:ext cx="7680960" cy="1280160"/>
          </a:xfrm>
        </p:spPr>
        <p:txBody>
          <a:bodyPr>
            <a:normAutofit/>
          </a:bodyPr>
          <a:lstStyle>
            <a:lvl1pPr marL="0" indent="0" algn="l">
              <a:buNone/>
              <a:defRPr sz="210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28779" y="8071178"/>
            <a:ext cx="2412300" cy="681567"/>
          </a:xfrm>
        </p:spPr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0120" y="8071180"/>
            <a:ext cx="5124641" cy="681567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0795" y="2670953"/>
            <a:ext cx="2280285" cy="681567"/>
          </a:xfrm>
        </p:spPr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7599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ine panoramică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073" y="8768408"/>
            <a:ext cx="8354306" cy="1529463"/>
          </a:xfrm>
        </p:spPr>
        <p:txBody>
          <a:bodyPr anchor="b"/>
          <a:lstStyle>
            <a:lvl1pPr algn="l">
              <a:defRPr sz="336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4073" y="1823799"/>
            <a:ext cx="8347773" cy="6359681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078" y="10297870"/>
            <a:ext cx="8353044" cy="1394258"/>
          </a:xfrm>
        </p:spPr>
        <p:txBody>
          <a:bodyPr/>
          <a:lstStyle>
            <a:lvl1pPr marL="0" indent="0" algn="l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8404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609"/>
            <a:ext cx="9601200" cy="34759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078" y="1406596"/>
            <a:ext cx="8353044" cy="5231272"/>
          </a:xfrm>
        </p:spPr>
        <p:txBody>
          <a:bodyPr anchor="ctr"/>
          <a:lstStyle>
            <a:lvl1pPr algn="l">
              <a:defRPr sz="336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0" y="6811717"/>
            <a:ext cx="8161020" cy="2484257"/>
          </a:xfrm>
        </p:spPr>
        <p:txBody>
          <a:bodyPr anchor="ctr"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40285" y="711203"/>
            <a:ext cx="2292287" cy="681567"/>
          </a:xfrm>
        </p:spPr>
        <p:txBody>
          <a:bodyPr/>
          <a:lstStyle>
            <a:lvl1pPr algn="r">
              <a:defRPr/>
            </a:lvl1pPr>
          </a:lstStyle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4078" y="711203"/>
            <a:ext cx="5072189" cy="681567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6589" y="711203"/>
            <a:ext cx="700533" cy="681567"/>
          </a:xfrm>
        </p:spPr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54117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609"/>
            <a:ext cx="9601200" cy="34759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768" y="1406597"/>
            <a:ext cx="7994333" cy="5144970"/>
          </a:xfrm>
        </p:spPr>
        <p:txBody>
          <a:bodyPr anchor="ctr"/>
          <a:lstStyle>
            <a:lvl1pPr algn="l">
              <a:defRPr sz="336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26794" y="6551568"/>
            <a:ext cx="7554280" cy="829627"/>
          </a:xfrm>
        </p:spPr>
        <p:txBody>
          <a:bodyPr anchor="t">
            <a:normAutofit/>
          </a:bodyPr>
          <a:lstStyle>
            <a:lvl1pPr marL="0" indent="0">
              <a:buNone/>
              <a:defRPr sz="147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90" y="7792582"/>
            <a:ext cx="8167690" cy="1533028"/>
          </a:xfrm>
        </p:spPr>
        <p:txBody>
          <a:bodyPr anchor="ctr">
            <a:normAutofit/>
          </a:bodyPr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40285" y="711203"/>
            <a:ext cx="2292287" cy="681567"/>
          </a:xfrm>
        </p:spPr>
        <p:txBody>
          <a:bodyPr/>
          <a:lstStyle>
            <a:lvl1pPr algn="r">
              <a:defRPr/>
            </a:lvl1pPr>
          </a:lstStyle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4078" y="708285"/>
            <a:ext cx="5072189" cy="681567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6589" y="711203"/>
            <a:ext cx="700533" cy="681567"/>
          </a:xfrm>
        </p:spPr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  <p:sp>
        <p:nvSpPr>
          <p:cNvPr id="13" name="TextBox 12"/>
          <p:cNvSpPr txBox="1"/>
          <p:nvPr/>
        </p:nvSpPr>
        <p:spPr>
          <a:xfrm>
            <a:off x="243031" y="1507744"/>
            <a:ext cx="480060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54070" y="5639816"/>
            <a:ext cx="480060" cy="1091582"/>
          </a:xfrm>
          <a:prstGeom prst="rect">
            <a:avLst/>
          </a:prstGeom>
        </p:spPr>
        <p:txBody>
          <a:bodyPr vert="horz" lIns="96012" tIns="48006" rIns="96012" bIns="4800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4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452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609"/>
            <a:ext cx="9601200" cy="34759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2099445"/>
            <a:ext cx="8163521" cy="4688759"/>
          </a:xfrm>
        </p:spPr>
        <p:txBody>
          <a:bodyPr anchor="b"/>
          <a:lstStyle>
            <a:lvl1pPr algn="l">
              <a:defRPr sz="336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82" y="6810191"/>
            <a:ext cx="8162288" cy="1866452"/>
          </a:xfrm>
        </p:spPr>
        <p:txBody>
          <a:bodyPr anchor="t"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40285" y="707251"/>
            <a:ext cx="2292287" cy="681567"/>
          </a:xfrm>
        </p:spPr>
        <p:txBody>
          <a:bodyPr/>
          <a:lstStyle>
            <a:lvl1pPr algn="r">
              <a:defRPr/>
            </a:lvl1pPr>
          </a:lstStyle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4078" y="707251"/>
            <a:ext cx="5072189" cy="681567"/>
          </a:xfrm>
        </p:spPr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6589" y="711203"/>
            <a:ext cx="700533" cy="681567"/>
          </a:xfrm>
        </p:spPr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11044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280287" y="1422401"/>
            <a:ext cx="6696836" cy="2433885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4079" y="4110549"/>
            <a:ext cx="2688336" cy="1152331"/>
          </a:xfrm>
        </p:spPr>
        <p:txBody>
          <a:bodyPr anchor="b">
            <a:noAutofit/>
          </a:bodyPr>
          <a:lstStyle>
            <a:lvl1pPr marL="0" indent="0">
              <a:buNone/>
              <a:defRPr sz="2520" b="0">
                <a:solidFill>
                  <a:schemeClr val="tx1"/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24078" y="5421854"/>
            <a:ext cx="2688336" cy="6270281"/>
          </a:xfrm>
        </p:spPr>
        <p:txBody>
          <a:bodyPr anchor="t">
            <a:normAutofit/>
          </a:bodyPr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7349" y="4109155"/>
            <a:ext cx="2688336" cy="1169530"/>
          </a:xfrm>
        </p:spPr>
        <p:txBody>
          <a:bodyPr anchor="b">
            <a:noAutofit/>
          </a:bodyPr>
          <a:lstStyle>
            <a:lvl1pPr marL="0" indent="0">
              <a:buNone/>
              <a:defRPr sz="2520" b="0">
                <a:solidFill>
                  <a:schemeClr val="tx1"/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65820" y="5420927"/>
            <a:ext cx="2688336" cy="6271201"/>
          </a:xfrm>
        </p:spPr>
        <p:txBody>
          <a:bodyPr anchor="t">
            <a:normAutofit/>
          </a:bodyPr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88785" y="4093350"/>
            <a:ext cx="2688336" cy="1169530"/>
          </a:xfrm>
        </p:spPr>
        <p:txBody>
          <a:bodyPr anchor="b">
            <a:noAutofit/>
          </a:bodyPr>
          <a:lstStyle>
            <a:lvl1pPr marL="0" indent="0">
              <a:buNone/>
              <a:defRPr sz="2520" b="0">
                <a:solidFill>
                  <a:schemeClr val="tx1"/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288786" y="5421854"/>
            <a:ext cx="2688336" cy="6270281"/>
          </a:xfrm>
        </p:spPr>
        <p:txBody>
          <a:bodyPr anchor="t">
            <a:normAutofit/>
          </a:bodyPr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855184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ană cu trei i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280287" y="1422400"/>
            <a:ext cx="6701083" cy="241808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24078" y="7678235"/>
            <a:ext cx="2688336" cy="1274495"/>
          </a:xfrm>
        </p:spPr>
        <p:txBody>
          <a:bodyPr anchor="b">
            <a:noAutofit/>
          </a:bodyPr>
          <a:lstStyle>
            <a:lvl1pPr marL="0" indent="0">
              <a:buNone/>
              <a:defRPr sz="2520" b="0">
                <a:solidFill>
                  <a:schemeClr val="tx1"/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24078" y="4352544"/>
            <a:ext cx="2688336" cy="2813627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24078" y="8952727"/>
            <a:ext cx="2688336" cy="2739402"/>
          </a:xfrm>
        </p:spPr>
        <p:txBody>
          <a:bodyPr anchor="t">
            <a:normAutofit/>
          </a:bodyPr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56467" y="7678235"/>
            <a:ext cx="2688336" cy="1274495"/>
          </a:xfrm>
        </p:spPr>
        <p:txBody>
          <a:bodyPr anchor="b">
            <a:noAutofit/>
          </a:bodyPr>
          <a:lstStyle>
            <a:lvl1pPr marL="0" indent="0">
              <a:buNone/>
              <a:defRPr sz="2520" b="0">
                <a:solidFill>
                  <a:schemeClr val="tx1"/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56466" y="4352544"/>
            <a:ext cx="2688336" cy="281840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55401" y="8952725"/>
            <a:ext cx="2688336" cy="2739402"/>
          </a:xfrm>
        </p:spPr>
        <p:txBody>
          <a:bodyPr anchor="t">
            <a:normAutofit/>
          </a:bodyPr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293033" y="7678235"/>
            <a:ext cx="2688336" cy="1274495"/>
          </a:xfrm>
        </p:spPr>
        <p:txBody>
          <a:bodyPr anchor="b">
            <a:noAutofit/>
          </a:bodyPr>
          <a:lstStyle>
            <a:lvl1pPr marL="0" indent="0">
              <a:buNone/>
              <a:defRPr sz="2520" b="0">
                <a:solidFill>
                  <a:schemeClr val="tx1"/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293032" y="4352547"/>
            <a:ext cx="2688336" cy="281664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80"/>
            </a:lvl1pPr>
            <a:lvl2pPr marL="480060" indent="0">
              <a:buNone/>
              <a:defRPr sz="1680"/>
            </a:lvl2pPr>
            <a:lvl3pPr marL="960120" indent="0">
              <a:buNone/>
              <a:defRPr sz="1680"/>
            </a:lvl3pPr>
            <a:lvl4pPr marL="1440180" indent="0">
              <a:buNone/>
              <a:defRPr sz="1680"/>
            </a:lvl4pPr>
            <a:lvl5pPr marL="1920240" indent="0">
              <a:buNone/>
              <a:defRPr sz="1680"/>
            </a:lvl5pPr>
            <a:lvl6pPr marL="2400300" indent="0">
              <a:buNone/>
              <a:defRPr sz="1680"/>
            </a:lvl6pPr>
            <a:lvl7pPr marL="2880360" indent="0">
              <a:buNone/>
              <a:defRPr sz="1680"/>
            </a:lvl7pPr>
            <a:lvl8pPr marL="3360420" indent="0">
              <a:buNone/>
              <a:defRPr sz="1680"/>
            </a:lvl8pPr>
            <a:lvl9pPr marL="3840480" indent="0">
              <a:buNone/>
              <a:defRPr sz="168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292936" y="8952721"/>
            <a:ext cx="2688336" cy="2739402"/>
          </a:xfrm>
        </p:spPr>
        <p:txBody>
          <a:bodyPr anchor="t">
            <a:normAutofit/>
          </a:bodyPr>
          <a:lstStyle>
            <a:lvl1pPr marL="0" indent="0">
              <a:buNone/>
              <a:defRPr sz="1470"/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76085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078" y="4096512"/>
            <a:ext cx="8353044" cy="7595616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38159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609"/>
            <a:ext cx="9601200" cy="347599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6919" y="1394743"/>
            <a:ext cx="1620203" cy="793086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078" y="1392769"/>
            <a:ext cx="6591937" cy="7932833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40285" y="711203"/>
            <a:ext cx="2292287" cy="681567"/>
          </a:xfrm>
        </p:spPr>
        <p:txBody>
          <a:bodyPr/>
          <a:lstStyle>
            <a:lvl1pPr algn="r">
              <a:defRPr/>
            </a:lvl1pPr>
          </a:lstStyle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078" y="711203"/>
            <a:ext cx="5072189" cy="681567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6589" y="711203"/>
            <a:ext cx="700533" cy="681567"/>
          </a:xfrm>
        </p:spPr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907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1369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25609"/>
            <a:ext cx="9601200" cy="34759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078" y="1406598"/>
            <a:ext cx="8353044" cy="5230279"/>
          </a:xfrm>
        </p:spPr>
        <p:txBody>
          <a:bodyPr anchor="b">
            <a:normAutofit/>
          </a:bodyPr>
          <a:lstStyle>
            <a:lvl1pPr algn="r">
              <a:defRPr sz="42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079" y="6797888"/>
            <a:ext cx="8353045" cy="2527717"/>
          </a:xfrm>
        </p:spPr>
        <p:txBody>
          <a:bodyPr>
            <a:normAutofit/>
          </a:bodyPr>
          <a:lstStyle>
            <a:lvl1pPr marL="0" indent="0" algn="r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40285" y="711203"/>
            <a:ext cx="2292287" cy="681567"/>
          </a:xfrm>
        </p:spPr>
        <p:txBody>
          <a:bodyPr/>
          <a:lstStyle>
            <a:lvl1pPr algn="r">
              <a:defRPr/>
            </a:lvl1pPr>
          </a:lstStyle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078" y="711203"/>
            <a:ext cx="5072189" cy="681567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6590" y="711203"/>
            <a:ext cx="700532" cy="681567"/>
          </a:xfrm>
        </p:spPr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4621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4079" y="4096512"/>
            <a:ext cx="4106108" cy="7595616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4204" y="4096512"/>
            <a:ext cx="4102917" cy="7595616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2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0285" y="1422400"/>
            <a:ext cx="6696837" cy="241808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2343" y="4076430"/>
            <a:ext cx="3867842" cy="1537969"/>
          </a:xfrm>
        </p:spPr>
        <p:txBody>
          <a:bodyPr anchor="b">
            <a:normAutofit/>
          </a:bodyPr>
          <a:lstStyle>
            <a:lvl1pPr marL="0" indent="0">
              <a:buNone/>
              <a:defRPr sz="2940" b="0">
                <a:solidFill>
                  <a:schemeClr val="tx1"/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077" y="5847646"/>
            <a:ext cx="4106108" cy="584448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2469" y="4076430"/>
            <a:ext cx="3864652" cy="1537969"/>
          </a:xfrm>
        </p:spPr>
        <p:txBody>
          <a:bodyPr anchor="b">
            <a:normAutofit/>
          </a:bodyPr>
          <a:lstStyle>
            <a:lvl1pPr marL="0" indent="0">
              <a:buNone/>
              <a:defRPr sz="2940" b="0">
                <a:solidFill>
                  <a:schemeClr val="tx1"/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4203" y="5847646"/>
            <a:ext cx="4102918" cy="584448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71149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8145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4523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078" y="2844800"/>
            <a:ext cx="3240405" cy="2987040"/>
          </a:xfrm>
        </p:spPr>
        <p:txBody>
          <a:bodyPr anchor="b"/>
          <a:lstStyle>
            <a:lvl1pPr algn="l">
              <a:defRPr sz="336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0510" y="1393952"/>
            <a:ext cx="4896612" cy="10298176"/>
          </a:xfrm>
        </p:spPr>
        <p:txBody>
          <a:bodyPr anchor="ctr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078" y="5831840"/>
            <a:ext cx="3240405" cy="5860288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67982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078" y="2844800"/>
            <a:ext cx="4279517" cy="2987040"/>
          </a:xfrm>
        </p:spPr>
        <p:txBody>
          <a:bodyPr anchor="b"/>
          <a:lstStyle>
            <a:lvl1pPr algn="l">
              <a:defRPr sz="336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21400" y="1402318"/>
            <a:ext cx="3857946" cy="10289810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078" y="5831840"/>
            <a:ext cx="4279517" cy="5860288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7140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01200" cy="201803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0285" y="1426830"/>
            <a:ext cx="6696837" cy="2413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078" y="4096512"/>
            <a:ext cx="8353044" cy="7595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841" y="11865189"/>
            <a:ext cx="2244281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7552F-972E-4DD2-B4CE-41BED9837F87}" type="datetimeFigureOut">
              <a:rPr lang="ro-RO" smtClean="0"/>
              <a:t>30.05.2023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4078" y="11864247"/>
            <a:ext cx="5964746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00862" y="711203"/>
            <a:ext cx="207626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BC4BE-4AF4-42D1-84DD-D98E638D76A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5253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r" defTabSz="960120" rtl="0" eaLnBrk="1" latinLnBrk="0" hangingPunct="1">
        <a:lnSpc>
          <a:spcPct val="90000"/>
        </a:lnSpc>
        <a:spcBef>
          <a:spcPct val="0"/>
        </a:spcBef>
        <a:buNone/>
        <a:defRPr sz="42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u 6">
            <a:extLst>
              <a:ext uri="{FF2B5EF4-FFF2-40B4-BE49-F238E27FC236}">
                <a16:creationId xmlns:a16="http://schemas.microsoft.com/office/drawing/2014/main" id="{9FE59A8B-167F-D554-7D6D-56BDF0132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4408" y="1121435"/>
            <a:ext cx="7116792" cy="52016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2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SERVICIUL ADOPȚII, POSTADOPȚII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o-RO" sz="8000" b="1" dirty="0">
                <a:solidFill>
                  <a:srgbClr val="9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Mun. Deva, str. Piața Gării, nr. 9A, cod 330182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o-RO" sz="8000" b="1" dirty="0">
                <a:solidFill>
                  <a:srgbClr val="9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tel. 0254.233.340 / 41, fax.0254.234.384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o-RO" sz="8000" b="1" dirty="0">
                <a:solidFill>
                  <a:srgbClr val="9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dgaspchd@gmail.com, adoptiihd@gmail.com</a:t>
            </a:r>
          </a:p>
          <a:p>
            <a:endParaRPr lang="ro-RO" dirty="0"/>
          </a:p>
        </p:txBody>
      </p:sp>
      <p:graphicFrame>
        <p:nvGraphicFramePr>
          <p:cNvPr id="21" name="Nomogramă 20">
            <a:extLst>
              <a:ext uri="{FF2B5EF4-FFF2-40B4-BE49-F238E27FC236}">
                <a16:creationId xmlns:a16="http://schemas.microsoft.com/office/drawing/2014/main" id="{6F8DEB57-CB8A-AC8D-F302-2ED02DCAE6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4411288"/>
              </p:ext>
            </p:extLst>
          </p:nvPr>
        </p:nvGraphicFramePr>
        <p:xfrm>
          <a:off x="-299806" y="5079126"/>
          <a:ext cx="10200807" cy="5551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Titlu 5">
            <a:extLst>
              <a:ext uri="{FF2B5EF4-FFF2-40B4-BE49-F238E27FC236}">
                <a16:creationId xmlns:a16="http://schemas.microsoft.com/office/drawing/2014/main" id="{EE4FFB17-EFC1-7AF9-0DC2-11A20BFFB063}"/>
              </a:ext>
            </a:extLst>
          </p:cNvPr>
          <p:cNvSpPr txBox="1">
            <a:spLocks/>
          </p:cNvSpPr>
          <p:nvPr/>
        </p:nvSpPr>
        <p:spPr>
          <a:xfrm>
            <a:off x="1068422" y="3681994"/>
            <a:ext cx="7464352" cy="1264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r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b="1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ZIUA NAȚIONALĂ PENTRU ADOPȚIE - 2 IUNIE 2023</a:t>
            </a:r>
            <a:endParaRPr lang="ro-RO" sz="23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ubstituent text 7">
            <a:extLst>
              <a:ext uri="{FF2B5EF4-FFF2-40B4-BE49-F238E27FC236}">
                <a16:creationId xmlns:a16="http://schemas.microsoft.com/office/drawing/2014/main" id="{FB8B71B7-CDC7-7253-99B1-EBA492CC80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9420" y="11539251"/>
            <a:ext cx="9188971" cy="1420514"/>
          </a:xfrm>
        </p:spPr>
        <p:txBody>
          <a:bodyPr>
            <a:normAutofit/>
          </a:bodyPr>
          <a:lstStyle/>
          <a:p>
            <a:pPr algn="ctr"/>
            <a:r>
              <a:rPr lang="ro-RO" sz="2000" dirty="0">
                <a:solidFill>
                  <a:srgbClr val="3E0B04"/>
                </a:solidFill>
                <a:latin typeface="Arial Black" panose="020B0A04020102020204" pitchFamily="34" charset="0"/>
              </a:rPr>
              <a:t>CONSILIUL JUDEȚEAN HUNEDOARA </a:t>
            </a:r>
            <a:br>
              <a:rPr lang="ro-RO" sz="2000" dirty="0">
                <a:solidFill>
                  <a:srgbClr val="3E0B04"/>
                </a:solidFill>
                <a:latin typeface="Arial Black" panose="020B0A04020102020204" pitchFamily="34" charset="0"/>
              </a:rPr>
            </a:br>
            <a:r>
              <a:rPr lang="ro-RO" sz="1400" dirty="0">
                <a:solidFill>
                  <a:srgbClr val="3E0B04"/>
                </a:solidFill>
                <a:latin typeface="Arial Black" panose="020B0A04020102020204" pitchFamily="34" charset="0"/>
              </a:rPr>
              <a:t>DIRECŢIA GENERALĂ DE ASISTENŢĂ SOCIALĂ ŞI </a:t>
            </a:r>
            <a:br>
              <a:rPr lang="ro-RO" sz="1400" dirty="0">
                <a:solidFill>
                  <a:srgbClr val="3E0B04"/>
                </a:solidFill>
                <a:latin typeface="Arial Black" panose="020B0A04020102020204" pitchFamily="34" charset="0"/>
              </a:rPr>
            </a:br>
            <a:r>
              <a:rPr lang="ro-RO" sz="1400" dirty="0">
                <a:solidFill>
                  <a:srgbClr val="3E0B04"/>
                </a:solidFill>
                <a:latin typeface="Arial Black" panose="020B0A04020102020204" pitchFamily="34" charset="0"/>
              </a:rPr>
              <a:t>PROTECŢIA COPILULUI</a:t>
            </a:r>
            <a:br>
              <a:rPr lang="ro-RO" sz="1400" dirty="0">
                <a:solidFill>
                  <a:srgbClr val="3E0B04"/>
                </a:solidFill>
                <a:latin typeface="Arial Black" panose="020B0A04020102020204" pitchFamily="34" charset="0"/>
              </a:rPr>
            </a:br>
            <a:endParaRPr lang="ro-RO" sz="1400" dirty="0">
              <a:solidFill>
                <a:srgbClr val="3E0B04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294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Urmă vapori">
  <a:themeElements>
    <a:clrScheme name="Urmă vapor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Urmă vapor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mă vapor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Urmă vapori</Template>
  <TotalTime>99</TotalTime>
  <Words>66</Words>
  <Application>Microsoft Office PowerPoint</Application>
  <PresentationFormat>Hârtie A3 (297x420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Century Gothic</vt:lpstr>
      <vt:lpstr>Urmă vapori</vt:lpstr>
      <vt:lpstr>CONSILIUL JUDEȚEAN HUNEDOARA  DIRECŢIA GENERALĂ DE ASISTENŢĂ SOCIALĂ ŞI  PROTECŢIA COPILULUI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CONSILIUL JUDEȚEAN HUNEDOARA  DIRECŢIA GENERALĂ DE ASISTENŢĂ SOCIALĂ ŞI  PROTECŢIA COPILULUI</dc:title>
  <dc:creator>Svetlana Mihulet</dc:creator>
  <cp:lastModifiedBy>Svetlana Mihulet</cp:lastModifiedBy>
  <cp:revision>6</cp:revision>
  <dcterms:created xsi:type="dcterms:W3CDTF">2023-05-22T10:51:52Z</dcterms:created>
  <dcterms:modified xsi:type="dcterms:W3CDTF">2023-05-30T11:36:28Z</dcterms:modified>
</cp:coreProperties>
</file>